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576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4577-1161-439E-9A2B-F4AA75FBE1A6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21E6-6AB2-4331-90DB-82B7A08E6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067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4577-1161-439E-9A2B-F4AA75FBE1A6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21E6-6AB2-4331-90DB-82B7A08E6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726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4577-1161-439E-9A2B-F4AA75FBE1A6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21E6-6AB2-4331-90DB-82B7A08E6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654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4577-1161-439E-9A2B-F4AA75FBE1A6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21E6-6AB2-4331-90DB-82B7A08E6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567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4577-1161-439E-9A2B-F4AA75FBE1A6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21E6-6AB2-4331-90DB-82B7A08E6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3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4577-1161-439E-9A2B-F4AA75FBE1A6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21E6-6AB2-4331-90DB-82B7A08E6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49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4577-1161-439E-9A2B-F4AA75FBE1A6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21E6-6AB2-4331-90DB-82B7A08E6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47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4577-1161-439E-9A2B-F4AA75FBE1A6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21E6-6AB2-4331-90DB-82B7A08E6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156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4577-1161-439E-9A2B-F4AA75FBE1A6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21E6-6AB2-4331-90DB-82B7A08E6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8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4577-1161-439E-9A2B-F4AA75FBE1A6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21E6-6AB2-4331-90DB-82B7A08E6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47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4577-1161-439E-9A2B-F4AA75FBE1A6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21E6-6AB2-4331-90DB-82B7A08E6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79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E4577-1161-439E-9A2B-F4AA75FBE1A6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F21E6-6AB2-4331-90DB-82B7A08E6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12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517" y="195486"/>
            <a:ext cx="5504966" cy="2556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14781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Comparison of 2015 and 2022 Questionnaire Responses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275188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2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82" y="91179"/>
            <a:ext cx="1465117" cy="680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376510"/>
              </p:ext>
            </p:extLst>
          </p:nvPr>
        </p:nvGraphicFramePr>
        <p:xfrm>
          <a:off x="1521676" y="1635646"/>
          <a:ext cx="6096000" cy="2577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2015</a:t>
                      </a:r>
                      <a:endParaRPr lang="en-GB" sz="2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2022</a:t>
                      </a:r>
                      <a:endParaRPr lang="en-GB" sz="2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89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100 household responses covering 226</a:t>
                      </a:r>
                      <a:r>
                        <a:rPr lang="en-GB" sz="2000" baseline="0" dirty="0" smtClean="0"/>
                        <a:t> people</a:t>
                      </a:r>
                      <a:endParaRPr lang="en-GB" sz="20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107 </a:t>
                      </a:r>
                      <a:r>
                        <a:rPr lang="en-GB" sz="2000" dirty="0" smtClean="0"/>
                        <a:t>household responses covering 224</a:t>
                      </a:r>
                      <a:r>
                        <a:rPr lang="en-GB" sz="2000" baseline="0" dirty="0" smtClean="0"/>
                        <a:t> people</a:t>
                      </a:r>
                      <a:endParaRPr lang="en-GB" sz="20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179512" y="205979"/>
            <a:ext cx="742787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/>
              <a:t>Number of responses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49611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82" y="91179"/>
            <a:ext cx="1465117" cy="680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3"/>
          <p:cNvSpPr txBox="1">
            <a:spLocks/>
          </p:cNvSpPr>
          <p:nvPr/>
        </p:nvSpPr>
        <p:spPr>
          <a:xfrm>
            <a:off x="179512" y="205979"/>
            <a:ext cx="742787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/>
              <a:t>Comparison of w</a:t>
            </a:r>
            <a:r>
              <a:rPr lang="en-GB" sz="2800" b="1" dirty="0" smtClean="0"/>
              <a:t>ho </a:t>
            </a:r>
            <a:r>
              <a:rPr lang="en-GB" sz="2800" b="1" dirty="0" smtClean="0"/>
              <a:t>lives in the village</a:t>
            </a:r>
            <a:r>
              <a:rPr lang="en-GB" sz="2800" b="1" dirty="0" smtClean="0"/>
              <a:t>?</a:t>
            </a:r>
          </a:p>
          <a:p>
            <a:pPr algn="l"/>
            <a:r>
              <a:rPr lang="en-GB" sz="2800" dirty="0"/>
              <a:t>(% of respondents</a:t>
            </a:r>
            <a:r>
              <a:rPr lang="en-GB" sz="2800" dirty="0" smtClean="0"/>
              <a:t>)</a:t>
            </a:r>
            <a:endParaRPr lang="en-GB" sz="2800" dirty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004" y="3827065"/>
            <a:ext cx="7336066" cy="133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42" y="1190033"/>
            <a:ext cx="8062589" cy="261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697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82" y="91179"/>
            <a:ext cx="1465117" cy="680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179512" y="205979"/>
            <a:ext cx="6696744" cy="8572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/>
              <a:t>Comparison of how </a:t>
            </a:r>
            <a:r>
              <a:rPr lang="en-GB" sz="2800" b="1" dirty="0" smtClean="0"/>
              <a:t>long </a:t>
            </a:r>
            <a:r>
              <a:rPr lang="en-GB" sz="2800" b="1" dirty="0" smtClean="0"/>
              <a:t>people have lived </a:t>
            </a:r>
            <a:r>
              <a:rPr lang="en-GB" sz="2800" b="1" dirty="0" smtClean="0"/>
              <a:t>in the village?</a:t>
            </a:r>
            <a:endParaRPr lang="en-GB" sz="28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692" y="3780185"/>
            <a:ext cx="4891758" cy="131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177" y="915566"/>
            <a:ext cx="4936789" cy="2836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714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82" y="91179"/>
            <a:ext cx="1465117" cy="680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3"/>
          <p:cNvSpPr txBox="1">
            <a:spLocks/>
          </p:cNvSpPr>
          <p:nvPr/>
        </p:nvSpPr>
        <p:spPr>
          <a:xfrm>
            <a:off x="179512" y="205979"/>
            <a:ext cx="742787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/>
              <a:t>% Comparison of l</a:t>
            </a:r>
            <a:r>
              <a:rPr lang="en-GB" sz="2800" b="1" dirty="0" smtClean="0"/>
              <a:t>ocal </a:t>
            </a:r>
            <a:r>
              <a:rPr lang="en-GB" sz="2800" b="1" dirty="0" smtClean="0"/>
              <a:t>facilities used:</a:t>
            </a:r>
            <a:endParaRPr lang="en-GB" sz="2800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3801"/>
            <a:ext cx="9144000" cy="1910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982" y="3219822"/>
            <a:ext cx="7380035" cy="1866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36512" y="1275606"/>
            <a:ext cx="467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%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1999" y="1275606"/>
            <a:ext cx="467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%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9974" y="3219822"/>
            <a:ext cx="289793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 smtClean="0"/>
              <a:t>Data as a percentage of responses:</a:t>
            </a:r>
            <a:endParaRPr lang="en-GB" sz="1300" b="1" dirty="0"/>
          </a:p>
        </p:txBody>
      </p:sp>
    </p:spTree>
    <p:extLst>
      <p:ext uri="{BB962C8B-B14F-4D97-AF65-F5344CB8AC3E}">
        <p14:creationId xmlns:p14="http://schemas.microsoft.com/office/powerpoint/2010/main" val="273714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82" y="91179"/>
            <a:ext cx="1465117" cy="680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3"/>
          <p:cNvSpPr txBox="1">
            <a:spLocks/>
          </p:cNvSpPr>
          <p:nvPr/>
        </p:nvSpPr>
        <p:spPr>
          <a:xfrm>
            <a:off x="179512" y="205979"/>
            <a:ext cx="742787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/>
              <a:t>Comparison of areas of concern:</a:t>
            </a:r>
          </a:p>
          <a:p>
            <a:pPr algn="l"/>
            <a:r>
              <a:rPr lang="en-GB" sz="2800" dirty="0" smtClean="0"/>
              <a:t>(% of respondents)</a:t>
            </a:r>
            <a:endParaRPr lang="en-GB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6579"/>
          <a:stretch/>
        </p:blipFill>
        <p:spPr bwMode="auto">
          <a:xfrm>
            <a:off x="35496" y="1483317"/>
            <a:ext cx="4500499" cy="17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756"/>
          <a:stretch/>
        </p:blipFill>
        <p:spPr bwMode="auto">
          <a:xfrm>
            <a:off x="2411760" y="3291830"/>
            <a:ext cx="4392488" cy="1685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21" b="33159"/>
          <a:stretch/>
        </p:blipFill>
        <p:spPr bwMode="auto">
          <a:xfrm>
            <a:off x="4608005" y="1483317"/>
            <a:ext cx="4500499" cy="1736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714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1934</TotalTime>
  <Words>73</Words>
  <Application>Microsoft Office PowerPoint</Application>
  <PresentationFormat>On-screen Show (16:9)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Stratton Audley Parish Council</dc:title>
  <dc:creator>Windows User</dc:creator>
  <cp:lastModifiedBy>Windows User</cp:lastModifiedBy>
  <cp:revision>26</cp:revision>
  <dcterms:created xsi:type="dcterms:W3CDTF">2022-04-04T16:24:17Z</dcterms:created>
  <dcterms:modified xsi:type="dcterms:W3CDTF">2022-06-29T10:46:40Z</dcterms:modified>
</cp:coreProperties>
</file>